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118" d="100"/>
          <a:sy n="118" d="100"/>
        </p:scale>
        <p:origin x="22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64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47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16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96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1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54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4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83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13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23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59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4011E-C4EE-4357-8C0F-842078BC1BA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60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ВНИМАНИЕ: ОПЕРАЦИЯ «МАК-2022»!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Управление по контролю за оборотом наркотиков УМВД России по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Хабаровскому краю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информирует 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том, что на территории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края проводится </a:t>
            </a:r>
            <a:r>
              <a:rPr lang="ru-RU" sz="1400" dirty="0" smtClean="0">
                <a:latin typeface="Times New Roman"/>
                <a:ea typeface="Times New Roman"/>
              </a:rPr>
              <a:t>межведомственная комплексная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/>
                <a:ea typeface="Times New Roman"/>
              </a:rPr>
              <a:t>оперативно-профилактическая операция «</a:t>
            </a:r>
            <a:r>
              <a:rPr lang="ru-RU" sz="1400" dirty="0">
                <a:latin typeface="Times New Roman"/>
                <a:ea typeface="Times New Roman"/>
              </a:rPr>
              <a:t>Мак – </a:t>
            </a:r>
            <a:r>
              <a:rPr lang="ru-RU" sz="1400" dirty="0" smtClean="0">
                <a:latin typeface="Times New Roman"/>
                <a:ea typeface="Times New Roman"/>
              </a:rPr>
              <a:t>2022»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ЦЕЛЬ ОПЕРАЦИИ: предупреждение, выявление, пресечение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раскрытие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правонарушений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связанных с незаконным оборотом наркотических средств растительного происхождения, 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уничтожение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дикорастущих очагов наркосодержащих растений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400" dirty="0"/>
              <a:t>Действующим законодательством предусмотрена </a:t>
            </a:r>
            <a:r>
              <a:rPr lang="ru-RU" sz="1400" u="sng" dirty="0"/>
              <a:t>уголовная ответственность </a:t>
            </a:r>
            <a:r>
              <a:rPr lang="ru-RU" sz="1400" dirty="0"/>
              <a:t>за незаконное выращивание и культивирование запрещённых к возделыванию растений, содержащих наркотические вещества (ст.231 УК </a:t>
            </a:r>
            <a:r>
              <a:rPr lang="ru-RU" sz="1400" dirty="0" smtClean="0"/>
              <a:t>РФ - </a:t>
            </a:r>
            <a:r>
              <a:rPr lang="ru-RU" sz="1400" dirty="0"/>
              <a:t>виновные наказываются </a:t>
            </a:r>
            <a:r>
              <a:rPr lang="ru-RU" sz="1400" b="1" dirty="0"/>
              <a:t>штрафом в размере до 300 тысяч рублей либо лишением свободы на срок до двух</a:t>
            </a:r>
            <a:r>
              <a:rPr lang="ru-RU" sz="1400" dirty="0"/>
              <a:t>, а при более тяжком преступлении – до восьми лет) и </a:t>
            </a:r>
            <a:r>
              <a:rPr lang="ru-RU" sz="1400" u="sng" dirty="0"/>
              <a:t>административная ответственность </a:t>
            </a:r>
            <a:r>
              <a:rPr lang="ru-RU" sz="1400" dirty="0"/>
              <a:t>за непринятие мер по уничтожению дикорастущих растений, содержащие наркотические средства или психотропные вещества либо их </a:t>
            </a:r>
            <a:r>
              <a:rPr lang="ru-RU" sz="1400" dirty="0" err="1"/>
              <a:t>прекурсоры</a:t>
            </a:r>
            <a:r>
              <a:rPr lang="ru-RU" sz="1400" dirty="0"/>
              <a:t> (ст. 10.5 КоАП </a:t>
            </a:r>
            <a:r>
              <a:rPr lang="ru-RU" sz="1400" dirty="0" smtClean="0"/>
              <a:t>РФ - </a:t>
            </a:r>
            <a:r>
              <a:rPr lang="ru-RU" sz="1400" dirty="0"/>
              <a:t>влечет </a:t>
            </a:r>
            <a:r>
              <a:rPr lang="ru-RU" sz="1400" dirty="0" smtClean="0"/>
              <a:t>наложение на граждан </a:t>
            </a:r>
            <a:r>
              <a:rPr lang="ru-RU" sz="1400" dirty="0"/>
              <a:t>административного </a:t>
            </a:r>
            <a:r>
              <a:rPr lang="ru-RU" sz="1400" b="1" dirty="0"/>
              <a:t>штрафа от </a:t>
            </a:r>
            <a:r>
              <a:rPr lang="ru-RU" sz="1400" b="1" dirty="0" smtClean="0"/>
              <a:t>3000 </a:t>
            </a:r>
            <a:r>
              <a:rPr lang="ru-RU" sz="1400" b="1" dirty="0"/>
              <a:t>до 4000 рублей</a:t>
            </a:r>
            <a:r>
              <a:rPr lang="ru-RU" sz="1400" dirty="0"/>
              <a:t>), а также за незаконное культивирование растений, содержащих наркотические средства или психотропные вещества либо их </a:t>
            </a:r>
            <a:r>
              <a:rPr lang="ru-RU" sz="1400" dirty="0" err="1"/>
              <a:t>прекурсоры</a:t>
            </a:r>
            <a:r>
              <a:rPr lang="ru-RU" sz="1400" dirty="0"/>
              <a:t> (ст. </a:t>
            </a:r>
            <a:r>
              <a:rPr lang="ru-RU" sz="1400" dirty="0" smtClean="0"/>
              <a:t>10.5.1 </a:t>
            </a:r>
            <a:r>
              <a:rPr lang="ru-RU" sz="1400" dirty="0"/>
              <a:t>КоАП РФ- влечет наложение административного </a:t>
            </a:r>
            <a:r>
              <a:rPr lang="ru-RU" sz="1400" b="1" dirty="0"/>
              <a:t>штрафа от </a:t>
            </a:r>
            <a:r>
              <a:rPr lang="ru-RU" sz="1400" b="1" dirty="0" smtClean="0"/>
              <a:t>3000 </a:t>
            </a:r>
            <a:r>
              <a:rPr lang="ru-RU" sz="1400" b="1" dirty="0"/>
              <a:t>до </a:t>
            </a:r>
            <a:r>
              <a:rPr lang="ru-RU" sz="1400" b="1" dirty="0" smtClean="0"/>
              <a:t>5000 рублей </a:t>
            </a:r>
            <a:r>
              <a:rPr lang="ru-RU" sz="1400" dirty="0" smtClean="0"/>
              <a:t>или </a:t>
            </a:r>
            <a:r>
              <a:rPr lang="ru-RU" sz="1400" dirty="0"/>
              <a:t>административный </a:t>
            </a:r>
            <a:r>
              <a:rPr lang="ru-RU" sz="1400" b="1" dirty="0"/>
              <a:t>арест сроком до 15 суток)</a:t>
            </a:r>
            <a:r>
              <a:rPr lang="ru-RU" sz="1400" dirty="0"/>
              <a:t>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dirty="0" smtClean="0"/>
              <a:t>Обратите </a:t>
            </a:r>
            <a:r>
              <a:rPr lang="ru-RU" sz="1400" b="1" dirty="0"/>
              <a:t>особое </a:t>
            </a:r>
            <a:r>
              <a:rPr lang="ru-RU" sz="1400" b="1" dirty="0" smtClean="0"/>
              <a:t>внимание, что практически </a:t>
            </a:r>
            <a:r>
              <a:rPr lang="ru-RU" sz="1400" b="1" dirty="0"/>
              <a:t>все сорта мака содержат наркотические вещества!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О фактах обнаружения незаконно выращенных или дикорастущих растений опийного мака и конопли граждане могут сообщать, позвонив на «02», телефоны УМВД России по Хабаровскому краю: 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(4212)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38-73-87, 128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либо оставив информацию на сайте УМВД России по Хабаровскому краю 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27.мвд.рф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в разделе «Прием обращений».</a:t>
            </a:r>
            <a:endParaRPr lang="ru-RU" sz="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1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89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ВНИМАНИЕ: ОПЕРАЦИЯ «МАК-2022»!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СООБЩИ, ГДЕ ТОРГУЮТ СМЕРТЬЮ!</dc:title>
  <dc:creator>Пользователь</dc:creator>
  <cp:lastModifiedBy>Елена Тёмных</cp:lastModifiedBy>
  <cp:revision>13</cp:revision>
  <dcterms:created xsi:type="dcterms:W3CDTF">2019-02-28T02:26:04Z</dcterms:created>
  <dcterms:modified xsi:type="dcterms:W3CDTF">2022-06-07T07:41:15Z</dcterms:modified>
</cp:coreProperties>
</file>